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6"/>
  </p:notesMasterIdLst>
  <p:handoutMasterIdLst>
    <p:handoutMasterId r:id="rId7"/>
  </p:handoutMasterIdLst>
  <p:sldIdLst>
    <p:sldId id="577" r:id="rId2"/>
    <p:sldId id="593" r:id="rId3"/>
    <p:sldId id="328" r:id="rId4"/>
    <p:sldId id="597" r:id="rId5"/>
  </p:sldIdLst>
  <p:sldSz cx="12192000" cy="6858000"/>
  <p:notesSz cx="6858000" cy="9144000"/>
  <p:embeddedFontLst>
    <p:embeddedFont>
      <p:font typeface="汉仪尚巍手书W" panose="02010600030101010101" charset="-122"/>
      <p:regular r:id="rId8"/>
    </p:embeddedFont>
    <p:embeddedFont>
      <p:font typeface="汉仪尚巍手书简" panose="02010600030101010101" charset="-122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微软雅黑" panose="020B0503020204020204" pitchFamily="34" charset="-122"/>
      <p:regular r:id="rId14"/>
      <p:bold r:id="rId15"/>
    </p:embeddedFont>
  </p:embeddedFontLst>
  <p:custDataLst>
    <p:tags r:id="rId1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483810881" name="WPS_1679281038" initials="W" lastIdx="1" clrIdx="2"/>
  <p:cmAuthor id="1" name="123" initials="1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C8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822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handoutMaster" Target="handoutMasters/handoutMaster1.xml"/><Relationship Id="rId12" Type="http://schemas.openxmlformats.org/officeDocument/2006/relationships/font" Target="fonts/font5.fntdata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首页">
    <p:bg>
      <p:bgPr>
        <a:solidFill>
          <a:srgbClr val="007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 userDrawn="1"/>
        </p:nvSpPr>
        <p:spPr>
          <a:xfrm>
            <a:off x="635" y="5348605"/>
            <a:ext cx="12191365" cy="1568450"/>
          </a:xfrm>
          <a:prstGeom prst="rect">
            <a:avLst/>
          </a:prstGeom>
          <a:noFill/>
          <a:effectLst>
            <a:softEdge rad="1270000"/>
          </a:effectLst>
        </p:spPr>
        <p:txBody>
          <a:bodyPr wrap="square" rtlCol="0">
            <a:spAutoFit/>
          </a:bodyPr>
          <a:lstStyle/>
          <a:p>
            <a:r>
              <a:rPr lang="en-US" altLang="zh-CN" sz="9600" b="1" i="1">
                <a:solidFill>
                  <a:srgbClr val="1C88D7"/>
                </a:solidFill>
                <a:latin typeface="汉仪尚巍手书W" panose="00020600040101010101" charset="-122"/>
                <a:ea typeface="汉仪尚巍手书W" panose="00020600040101010101" charset="-122"/>
                <a:cs typeface="Bahnschrift SemiLight" panose="020B0502040204020203" charset="0"/>
              </a:rPr>
              <a:t>BO RUI HUAN BAO</a:t>
            </a:r>
          </a:p>
        </p:txBody>
      </p:sp>
      <p:pic>
        <p:nvPicPr>
          <p:cNvPr id="6" name="图片 5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5539740" y="866775"/>
            <a:ext cx="1115060" cy="1086485"/>
          </a:xfrm>
          <a:prstGeom prst="rect">
            <a:avLst/>
          </a:prstGeom>
        </p:spPr>
      </p:pic>
      <p:sp>
        <p:nvSpPr>
          <p:cNvPr id="18" name="文本占位符 17"/>
          <p:cNvSpPr>
            <a:spLocks noGrp="1"/>
          </p:cNvSpPr>
          <p:nvPr>
            <p:ph type="body" idx="11" hasCustomPrompt="1"/>
          </p:nvPr>
        </p:nvSpPr>
        <p:spPr>
          <a:xfrm>
            <a:off x="0" y="2604770"/>
            <a:ext cx="12191365" cy="1334770"/>
          </a:xfrm>
        </p:spPr>
        <p:txBody>
          <a:bodyPr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7200" b="1">
                <a:solidFill>
                  <a:schemeClr val="bg1"/>
                </a:solidFill>
                <a:effectLst>
                  <a:reflection blurRad="6350" stA="34000" endA="900" endPos="85000" dist="25400" dir="5400000" sy="-100000" algn="bl" rotWithShape="0"/>
                </a:effectLst>
                <a:latin typeface="汉仪尚巍手书简" panose="00020600040101010101" charset="-122"/>
                <a:ea typeface="汉仪尚巍手书简" panose="00020600040101010101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2" hasCustomPrompt="1"/>
          </p:nvPr>
        </p:nvSpPr>
        <p:spPr>
          <a:xfrm>
            <a:off x="4655185" y="4837430"/>
            <a:ext cx="2880000" cy="3600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  <a:latin typeface="汉仪尚巍手书简" panose="00020600040101010101" charset="-122"/>
                <a:ea typeface="汉仪尚巍手书简" panose="00020600040101010101" charset="-122"/>
              </a:defRPr>
            </a:lvl1pPr>
          </a:lstStyle>
          <a:p>
            <a:pPr lvl="0"/>
            <a:r>
              <a:rPr lang="zh-CN" altLang="en-US"/>
              <a:t>授课人：姓名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3" hasCustomPrompt="1"/>
          </p:nvPr>
        </p:nvSpPr>
        <p:spPr>
          <a:xfrm>
            <a:off x="4655185" y="5197475"/>
            <a:ext cx="2880000" cy="3600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  <a:latin typeface="汉仪尚巍手书简" panose="00020600040101010101" charset="-122"/>
                <a:ea typeface="汉仪尚巍手书简" panose="00020600040101010101" charset="-122"/>
              </a:defRPr>
            </a:lvl1pPr>
          </a:lstStyle>
          <a:p>
            <a:pPr lvl="0"/>
            <a:r>
              <a:rPr lang="zh-CN" altLang="en-US"/>
              <a:t>2025年5月29日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130175" y="36195"/>
            <a:ext cx="665042" cy="648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737235"/>
            <a:ext cx="12193200" cy="1270"/>
          </a:xfrm>
          <a:prstGeom prst="line">
            <a:avLst/>
          </a:prstGeom>
          <a:ln w="41275">
            <a:solidFill>
              <a:srgbClr val="007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0" y="6137910"/>
            <a:ext cx="12192635" cy="720090"/>
          </a:xfrm>
          <a:prstGeom prst="rect">
            <a:avLst/>
          </a:prstGeom>
          <a:solidFill>
            <a:srgbClr val="007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70000"/>
              </a:lnSpc>
            </a:pP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环保扎根现在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渤瑞创造未来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BO RUI HUAN BAO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    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</a:t>
            </a:r>
            <a:r>
              <a:rPr lang="zh-CN" altLang="en-US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lang="zh-CN" altLang="en-US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0">
                  <a:schemeClr val="accent1">
                    <a:alpha val="0"/>
                  </a:schemeClr>
                </a:glow>
                <a:outerShdw blurRad="1168400" dist="50800" dir="5400000" algn="ctr" rotWithShape="0">
                  <a:schemeClr val="bg2">
                    <a:alpha val="0"/>
                  </a:schemeClr>
                </a:outerShdw>
                <a:reflection stA="31000" endPos="65000" dist="508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0" hasCustomPrompt="1"/>
          </p:nvPr>
        </p:nvSpPr>
        <p:spPr>
          <a:xfrm>
            <a:off x="-4445" y="2348865"/>
            <a:ext cx="12192000" cy="1080000"/>
          </a:xfrm>
        </p:spPr>
        <p:txBody>
          <a:bodyPr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rgbClr val="0078C8"/>
                </a:solidFill>
                <a:effectLst/>
                <a:latin typeface="汉仪尚巍手书简" panose="00020600040101010101" charset="-122"/>
                <a:ea typeface="汉仪尚巍手书简" panose="00020600040101010101" charset="-122"/>
              </a:defRPr>
            </a:lvl1pPr>
          </a:lstStyle>
          <a:p>
            <a:pPr lvl="0"/>
            <a:r>
              <a:rPr lang="zh-CN" altLang="en-US"/>
              <a:t>编辑章节标题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章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130175" y="36195"/>
            <a:ext cx="665042" cy="648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737235"/>
            <a:ext cx="12193200" cy="1270"/>
          </a:xfrm>
          <a:prstGeom prst="line">
            <a:avLst/>
          </a:prstGeom>
          <a:ln w="41275">
            <a:solidFill>
              <a:srgbClr val="007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0" y="6137910"/>
            <a:ext cx="12192635" cy="720090"/>
          </a:xfrm>
          <a:prstGeom prst="rect">
            <a:avLst/>
          </a:prstGeom>
          <a:solidFill>
            <a:srgbClr val="007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70000"/>
              </a:lnSpc>
            </a:pP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环保扎根现在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渤瑞创造未来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BO RUI HUAN BAO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    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</a:t>
            </a:r>
            <a:r>
              <a:rPr lang="zh-CN" altLang="en-US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lang="zh-CN" altLang="en-US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0">
                  <a:schemeClr val="accent1">
                    <a:alpha val="0"/>
                  </a:schemeClr>
                </a:glow>
                <a:outerShdw blurRad="1168400" dist="50800" dir="5400000" algn="ctr" rotWithShape="0">
                  <a:schemeClr val="bg2">
                    <a:alpha val="0"/>
                  </a:schemeClr>
                </a:outerShdw>
                <a:reflection stA="31000" endPos="65000" dist="508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130175" y="36195"/>
            <a:ext cx="665042" cy="648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737235"/>
            <a:ext cx="12193200" cy="1270"/>
          </a:xfrm>
          <a:prstGeom prst="line">
            <a:avLst/>
          </a:prstGeom>
          <a:ln w="41275">
            <a:solidFill>
              <a:srgbClr val="007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占位符 8"/>
          <p:cNvSpPr>
            <a:spLocks noGrp="1"/>
          </p:cNvSpPr>
          <p:nvPr>
            <p:ph type="body" idx="10" hasCustomPrompt="1"/>
          </p:nvPr>
        </p:nvSpPr>
        <p:spPr>
          <a:xfrm>
            <a:off x="925195" y="144145"/>
            <a:ext cx="11268075" cy="432000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78C8"/>
                </a:solidFill>
                <a:latin typeface="汉仪尚巍手书简" panose="00020600040101010101" charset="-122"/>
                <a:ea typeface="汉仪尚巍手书简" panose="00020600040101010101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" name="矩形 9"/>
          <p:cNvSpPr/>
          <p:nvPr/>
        </p:nvSpPr>
        <p:spPr>
          <a:xfrm>
            <a:off x="0" y="6137910"/>
            <a:ext cx="12192635" cy="720090"/>
          </a:xfrm>
          <a:prstGeom prst="rect">
            <a:avLst/>
          </a:prstGeom>
          <a:solidFill>
            <a:srgbClr val="007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70000"/>
              </a:lnSpc>
            </a:pP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环保扎根现在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渤瑞创造未来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BO RUI HUAN BAO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    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</a:t>
            </a:r>
            <a:r>
              <a:rPr lang="zh-CN" altLang="en-US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lang="zh-CN" altLang="en-US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0">
                  <a:schemeClr val="accent1">
                    <a:alpha val="0"/>
                  </a:schemeClr>
                </a:glow>
                <a:outerShdw blurRad="1168400" dist="50800" dir="5400000" algn="ctr" rotWithShape="0">
                  <a:schemeClr val="bg2">
                    <a:alpha val="0"/>
                  </a:schemeClr>
                </a:outerShdw>
                <a:reflection stA="31000" endPos="65000" dist="508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尾页">
    <p:bg>
      <p:bgPr>
        <a:solidFill>
          <a:srgbClr val="007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1797050" y="2280285"/>
            <a:ext cx="1657985" cy="161544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35" y="5348605"/>
            <a:ext cx="12191365" cy="1568450"/>
          </a:xfrm>
          <a:prstGeom prst="rect">
            <a:avLst/>
          </a:prstGeom>
          <a:noFill/>
          <a:effectLst>
            <a:softEdge rad="1270000"/>
          </a:effectLst>
        </p:spPr>
        <p:txBody>
          <a:bodyPr wrap="square" rtlCol="0">
            <a:spAutoFit/>
          </a:bodyPr>
          <a:lstStyle/>
          <a:p>
            <a:r>
              <a:rPr lang="en-US" altLang="zh-CN" sz="9600" b="1" i="1">
                <a:solidFill>
                  <a:srgbClr val="1C88D7"/>
                </a:solidFill>
                <a:latin typeface="汉仪尚巍手书W" panose="00020600040101010101" charset="-122"/>
                <a:ea typeface="汉仪尚巍手书W" panose="00020600040101010101" charset="-122"/>
                <a:cs typeface="Bahnschrift SemiLight" panose="020B0502040204020203" charset="0"/>
              </a:rPr>
              <a:t>BO RUI HUAN BAO</a:t>
            </a:r>
          </a:p>
        </p:txBody>
      </p:sp>
      <p:sp>
        <p:nvSpPr>
          <p:cNvPr id="9" name="文本框 8"/>
          <p:cNvSpPr txBox="1"/>
          <p:nvPr userDrawn="1"/>
        </p:nvSpPr>
        <p:spPr>
          <a:xfrm>
            <a:off x="4253865" y="1688465"/>
            <a:ext cx="6933565" cy="2799715"/>
          </a:xfrm>
          <a:prstGeom prst="rect">
            <a:avLst/>
          </a:prstGeom>
          <a:noFill/>
          <a:effectLst>
            <a:outerShdw blurRad="1219200" dist="1587500" dir="18900000" sx="1000" sy="1000" kx="-1200000" algn="bl" rotWithShape="0">
              <a:prstClr val="black">
                <a:alpha val="6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8800" b="1" i="1">
                <a:solidFill>
                  <a:schemeClr val="bg1"/>
                </a:solidFill>
                <a:effectLst>
                  <a:reflection blurRad="6350" stA="34000" endA="50" endPos="85000" dist="254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</a:rPr>
              <a:t>环保扎根现在</a:t>
            </a:r>
          </a:p>
          <a:p>
            <a:r>
              <a:rPr lang="zh-CN" altLang="en-US" sz="8800" b="1" i="1">
                <a:solidFill>
                  <a:schemeClr val="bg1"/>
                </a:solidFill>
                <a:effectLst>
                  <a:reflection blurRad="6350" stA="34000" endA="50" endPos="85000" dist="254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</a:rPr>
              <a:t>渤瑞创造未来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13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in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zh-CN" altLang="en-US" dirty="0"/>
              <a:t>其他类实验室危险废物收集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其他类实验室危险废物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86815" y="1873250"/>
            <a:ext cx="10079990" cy="28130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其他类实验危险废物一般为废弃样品、其他沾染废物（如防护手套、防护服、塑料离心管、沾染试剂的垃圾等）。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废弃样品应尽可能备注主要成分，如有毒有害物质含量较高则优先按照废试剂类相关要求执行，或风险较高的物质应预处理降低风险后再行处理。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其他沾染废物中不应当混有利器类或废试剂类实验室危险废物，可以使用垃圾袋收集后统一使用吨袋贮存。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rmAutofit fontScale="95000" lnSpcReduction="10000"/>
          </a:bodyPr>
          <a:lstStyle/>
          <a:p>
            <a:r>
              <a:rPr lang="zh-CN" altLang="en-US" dirty="0"/>
              <a:t>其他类实验室危险废物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97" y="909000"/>
            <a:ext cx="10174206" cy="504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693420" y="1800225"/>
            <a:ext cx="10805160" cy="3065145"/>
            <a:chOff x="1300" y="5457"/>
            <a:chExt cx="11938" cy="3402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rcRect b="5614"/>
            <a:stretch>
              <a:fillRect/>
            </a:stretch>
          </p:blipFill>
          <p:spPr>
            <a:xfrm>
              <a:off x="5837" y="5457"/>
              <a:ext cx="3999" cy="3402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0" y="5457"/>
              <a:ext cx="4537" cy="340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36" y="5457"/>
              <a:ext cx="3402" cy="3402"/>
            </a:xfrm>
            <a:prstGeom prst="rect">
              <a:avLst/>
            </a:prstGeom>
          </p:spPr>
        </p:pic>
      </p:grpSp>
      <p:sp>
        <p:nvSpPr>
          <p:cNvPr id="7" name="文本占位符 1">
            <a:extLst>
              <a:ext uri="{FF2B5EF4-FFF2-40B4-BE49-F238E27FC236}">
                <a16:creationId xmlns:a16="http://schemas.microsoft.com/office/drawing/2014/main" id="{7E06CFB7-BA1C-4E30-81F3-F6CF3FFD3E40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25195" y="144145"/>
            <a:ext cx="11268075" cy="432000"/>
          </a:xfrm>
        </p:spPr>
        <p:txBody>
          <a:bodyPr>
            <a:normAutofit fontScale="95000" lnSpcReduction="10000"/>
          </a:bodyPr>
          <a:lstStyle/>
          <a:p>
            <a:r>
              <a:rPr lang="zh-CN" altLang="en-US" dirty="0"/>
              <a:t>其他类实验室危险废物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65&quot;:[20238649],&quot;70&quot;:[3318475,3330815,3331454,3322235,3323888,3402933,3314123,3333015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118</Words>
  <Application>Microsoft Office PowerPoint</Application>
  <PresentationFormat>宽屏</PresentationFormat>
  <Paragraphs>7</Paragraphs>
  <Slides>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1" baseType="lpstr">
      <vt:lpstr>汉仪尚巍手书W</vt:lpstr>
      <vt:lpstr>Calibri</vt:lpstr>
      <vt:lpstr>微软雅黑</vt:lpstr>
      <vt:lpstr>Wingdings</vt:lpstr>
      <vt:lpstr>汉仪尚巍手书简</vt:lpstr>
      <vt:lpstr>Arial</vt:lpstr>
      <vt:lpstr>WPS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张</cp:lastModifiedBy>
  <cp:revision>181</cp:revision>
  <dcterms:created xsi:type="dcterms:W3CDTF">2019-06-19T02:08:00Z</dcterms:created>
  <dcterms:modified xsi:type="dcterms:W3CDTF">2026-04-27T08:42:48Z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96E820C7023F4C0CA4487191DA594D04_12</vt:lpwstr>
  </property>
</Properties>
</file>