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601" r:id="rId2"/>
    <p:sldId id="374" r:id="rId3"/>
    <p:sldId id="373" r:id="rId4"/>
    <p:sldId id="332" r:id="rId5"/>
    <p:sldId id="353" r:id="rId6"/>
    <p:sldId id="383" r:id="rId7"/>
    <p:sldId id="380" r:id="rId8"/>
    <p:sldId id="362" r:id="rId9"/>
    <p:sldId id="355" r:id="rId10"/>
    <p:sldId id="356" r:id="rId11"/>
    <p:sldId id="393" r:id="rId12"/>
    <p:sldId id="394" r:id="rId13"/>
    <p:sldId id="358" r:id="rId14"/>
    <p:sldId id="379" r:id="rId15"/>
  </p:sldIdLst>
  <p:sldSz cx="12192000" cy="6858000"/>
  <p:notesSz cx="6858000" cy="9144000"/>
  <p:embeddedFontLst>
    <p:embeddedFont>
      <p:font typeface="汉仪尚巍手书W" panose="02010600030101010101" charset="-122"/>
      <p:regular r:id="rId18"/>
    </p:embeddedFont>
    <p:embeddedFont>
      <p:font typeface="汉仪尚巍手书简" panose="02010600030101010101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微软雅黑" panose="020B0503020204020204" pitchFamily="34" charset="-122"/>
      <p:regular r:id="rId24"/>
      <p:bold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83810881" name="WPS_1679281038" initials="W" lastIdx="1" clrIdx="2"/>
  <p:cmAuthor id="1" name="123" initials="1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C8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822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bg>
      <p:bgPr>
        <a:solidFill>
          <a:srgbClr val="007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 userDrawn="1"/>
        </p:nvSpPr>
        <p:spPr>
          <a:xfrm>
            <a:off x="635" y="5348605"/>
            <a:ext cx="12191365" cy="1568450"/>
          </a:xfrm>
          <a:prstGeom prst="rect">
            <a:avLst/>
          </a:prstGeom>
          <a:noFill/>
          <a:effectLst>
            <a:softEdge rad="1270000"/>
          </a:effectLst>
        </p:spPr>
        <p:txBody>
          <a:bodyPr wrap="square" rtlCol="0">
            <a:spAutoFit/>
          </a:bodyPr>
          <a:lstStyle/>
          <a:p>
            <a:r>
              <a:rPr lang="en-US" altLang="zh-CN" sz="9600" b="1" i="1">
                <a:solidFill>
                  <a:srgbClr val="1C88D7"/>
                </a:solidFill>
                <a:latin typeface="汉仪尚巍手书W" panose="00020600040101010101" charset="-122"/>
                <a:ea typeface="汉仪尚巍手书W" panose="00020600040101010101" charset="-122"/>
                <a:cs typeface="Bahnschrift SemiLight" panose="020B0502040204020203" charset="0"/>
              </a:rPr>
              <a:t>BO RUI HUAN BAO</a:t>
            </a:r>
          </a:p>
        </p:txBody>
      </p:sp>
      <p:pic>
        <p:nvPicPr>
          <p:cNvPr id="6" name="图片 5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5539740" y="866775"/>
            <a:ext cx="1115060" cy="1086485"/>
          </a:xfrm>
          <a:prstGeom prst="rect">
            <a:avLst/>
          </a:prstGeom>
        </p:spPr>
      </p:pic>
      <p:sp>
        <p:nvSpPr>
          <p:cNvPr id="18" name="文本占位符 17"/>
          <p:cNvSpPr>
            <a:spLocks noGrp="1"/>
          </p:cNvSpPr>
          <p:nvPr>
            <p:ph type="body" idx="11" hasCustomPrompt="1"/>
          </p:nvPr>
        </p:nvSpPr>
        <p:spPr>
          <a:xfrm>
            <a:off x="0" y="2604770"/>
            <a:ext cx="12191365" cy="1334770"/>
          </a:xfrm>
        </p:spPr>
        <p:txBody>
          <a:bodyPr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7200" b="1">
                <a:solidFill>
                  <a:schemeClr val="bg1"/>
                </a:solidFill>
                <a:effectLst>
                  <a:reflection blurRad="6350" stA="34000" endA="900" endPos="85000" dist="25400" dir="5400000" sy="-100000" algn="bl" rotWithShape="0"/>
                </a:effectLst>
                <a:latin typeface="汉仪尚巍手书简" panose="00020600040101010101" charset="-122"/>
                <a:ea typeface="汉仪尚巍手书简" panose="00020600040101010101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2" hasCustomPrompt="1"/>
          </p:nvPr>
        </p:nvSpPr>
        <p:spPr>
          <a:xfrm>
            <a:off x="4655185" y="4837430"/>
            <a:ext cx="2880000" cy="360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汉仪尚巍手书简" panose="00020600040101010101" charset="-122"/>
                <a:ea typeface="汉仪尚巍手书简" panose="00020600040101010101" charset="-122"/>
              </a:defRPr>
            </a:lvl1pPr>
          </a:lstStyle>
          <a:p>
            <a:pPr lvl="0"/>
            <a:r>
              <a:rPr lang="zh-CN" altLang="en-US"/>
              <a:t>授课人：姓名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3" hasCustomPrompt="1"/>
          </p:nvPr>
        </p:nvSpPr>
        <p:spPr>
          <a:xfrm>
            <a:off x="4655185" y="5197475"/>
            <a:ext cx="2880000" cy="360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汉仪尚巍手书简" panose="00020600040101010101" charset="-122"/>
                <a:ea typeface="汉仪尚巍手书简" panose="00020600040101010101" charset="-122"/>
              </a:defRPr>
            </a:lvl1pPr>
          </a:lstStyle>
          <a:p>
            <a:pPr lvl="0"/>
            <a:r>
              <a:rPr lang="zh-CN" altLang="en-US"/>
              <a:t>2025年5月29日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30175" y="36195"/>
            <a:ext cx="665042" cy="648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37235"/>
            <a:ext cx="12193200" cy="1270"/>
          </a:xfrm>
          <a:prstGeom prst="line">
            <a:avLst/>
          </a:prstGeom>
          <a:ln w="41275">
            <a:solidFill>
              <a:srgbClr val="007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0" y="6137910"/>
            <a:ext cx="12192635" cy="720090"/>
          </a:xfrm>
          <a:prstGeom prst="rect">
            <a:avLst/>
          </a:prstGeom>
          <a:solidFill>
            <a:srgbClr val="00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70000"/>
              </a:lnSpc>
            </a:pP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环保扎根现在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渤瑞创造未来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BO RUI HUAN BAO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0">
                  <a:schemeClr val="accent1">
                    <a:alpha val="0"/>
                  </a:schemeClr>
                </a:glow>
                <a:outerShdw blurRad="1168400" dist="50800" dir="5400000" algn="ctr" rotWithShape="0">
                  <a:schemeClr val="bg2">
                    <a:alpha val="0"/>
                  </a:schemeClr>
                </a:outerShdw>
                <a:reflection stA="31000" endPos="65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0" hasCustomPrompt="1"/>
          </p:nvPr>
        </p:nvSpPr>
        <p:spPr>
          <a:xfrm>
            <a:off x="-4445" y="2348865"/>
            <a:ext cx="12192000" cy="1080000"/>
          </a:xfrm>
        </p:spPr>
        <p:txBody>
          <a:bodyPr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rgbClr val="0078C8"/>
                </a:solidFill>
                <a:effectLst/>
                <a:latin typeface="汉仪尚巍手书简" panose="00020600040101010101" charset="-122"/>
                <a:ea typeface="汉仪尚巍手书简" panose="00020600040101010101" charset="-122"/>
              </a:defRPr>
            </a:lvl1pPr>
          </a:lstStyle>
          <a:p>
            <a:pPr lvl="0"/>
            <a:r>
              <a:rPr lang="zh-CN" altLang="en-US"/>
              <a:t>编辑章节标题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30175" y="36195"/>
            <a:ext cx="665042" cy="648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37235"/>
            <a:ext cx="12193200" cy="1270"/>
          </a:xfrm>
          <a:prstGeom prst="line">
            <a:avLst/>
          </a:prstGeom>
          <a:ln w="41275">
            <a:solidFill>
              <a:srgbClr val="007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0" y="6137910"/>
            <a:ext cx="12192635" cy="720090"/>
          </a:xfrm>
          <a:prstGeom prst="rect">
            <a:avLst/>
          </a:prstGeom>
          <a:solidFill>
            <a:srgbClr val="00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70000"/>
              </a:lnSpc>
            </a:pP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环保扎根现在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渤瑞创造未来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BO RUI HUAN BAO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0">
                  <a:schemeClr val="accent1">
                    <a:alpha val="0"/>
                  </a:schemeClr>
                </a:glow>
                <a:outerShdw blurRad="1168400" dist="50800" dir="5400000" algn="ctr" rotWithShape="0">
                  <a:schemeClr val="bg2">
                    <a:alpha val="0"/>
                  </a:schemeClr>
                </a:outerShdw>
                <a:reflection stA="31000" endPos="65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30175" y="36195"/>
            <a:ext cx="665042" cy="648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37235"/>
            <a:ext cx="12193200" cy="1270"/>
          </a:xfrm>
          <a:prstGeom prst="line">
            <a:avLst/>
          </a:prstGeom>
          <a:ln w="41275">
            <a:solidFill>
              <a:srgbClr val="007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占位符 8"/>
          <p:cNvSpPr>
            <a:spLocks noGrp="1"/>
          </p:cNvSpPr>
          <p:nvPr>
            <p:ph type="body" idx="10" hasCustomPrompt="1"/>
          </p:nvPr>
        </p:nvSpPr>
        <p:spPr>
          <a:xfrm>
            <a:off x="925195" y="144145"/>
            <a:ext cx="11268075" cy="432000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78C8"/>
                </a:solidFill>
                <a:latin typeface="汉仪尚巍手书简" panose="00020600040101010101" charset="-122"/>
                <a:ea typeface="汉仪尚巍手书简" panose="00020600040101010101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6137910"/>
            <a:ext cx="12192635" cy="720090"/>
          </a:xfrm>
          <a:prstGeom prst="rect">
            <a:avLst/>
          </a:prstGeom>
          <a:solidFill>
            <a:srgbClr val="00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70000"/>
              </a:lnSpc>
            </a:pP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环保扎根现在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渤瑞创造未来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BO RUI HUAN BAO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0">
                  <a:schemeClr val="accent1">
                    <a:alpha val="0"/>
                  </a:schemeClr>
                </a:glow>
                <a:outerShdw blurRad="1168400" dist="50800" dir="5400000" algn="ctr" rotWithShape="0">
                  <a:schemeClr val="bg2">
                    <a:alpha val="0"/>
                  </a:schemeClr>
                </a:outerShdw>
                <a:reflection stA="31000" endPos="65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尾页">
    <p:bg>
      <p:bgPr>
        <a:solidFill>
          <a:srgbClr val="007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797050" y="2280285"/>
            <a:ext cx="1657985" cy="161544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35" y="5348605"/>
            <a:ext cx="12191365" cy="1568450"/>
          </a:xfrm>
          <a:prstGeom prst="rect">
            <a:avLst/>
          </a:prstGeom>
          <a:noFill/>
          <a:effectLst>
            <a:softEdge rad="1270000"/>
          </a:effectLst>
        </p:spPr>
        <p:txBody>
          <a:bodyPr wrap="square" rtlCol="0">
            <a:spAutoFit/>
          </a:bodyPr>
          <a:lstStyle/>
          <a:p>
            <a:r>
              <a:rPr lang="en-US" altLang="zh-CN" sz="9600" b="1" i="1">
                <a:solidFill>
                  <a:srgbClr val="1C88D7"/>
                </a:solidFill>
                <a:latin typeface="汉仪尚巍手书W" panose="00020600040101010101" charset="-122"/>
                <a:ea typeface="汉仪尚巍手书W" panose="00020600040101010101" charset="-122"/>
                <a:cs typeface="Bahnschrift SemiLight" panose="020B0502040204020203" charset="0"/>
              </a:rPr>
              <a:t>BO RUI HUAN BAO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4253865" y="1688465"/>
            <a:ext cx="6933565" cy="2799715"/>
          </a:xfrm>
          <a:prstGeom prst="rect">
            <a:avLst/>
          </a:prstGeom>
          <a:noFill/>
          <a:effectLst>
            <a:outerShdw blurRad="1219200" dist="1587500" dir="18900000" sx="1000" sy="1000" kx="-1200000" algn="bl" rotWithShape="0">
              <a:prstClr val="black">
                <a:alpha val="6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8800" b="1" i="1">
                <a:solidFill>
                  <a:schemeClr val="bg1"/>
                </a:solidFill>
                <a:effectLst>
                  <a:reflection blurRad="6350" stA="34000" endA="50" endPos="85000" dist="254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</a:rPr>
              <a:t>环保扎根现在</a:t>
            </a:r>
          </a:p>
          <a:p>
            <a:r>
              <a:rPr lang="zh-CN" altLang="en-US" sz="8800" b="1" i="1">
                <a:solidFill>
                  <a:schemeClr val="bg1"/>
                </a:solidFill>
                <a:effectLst>
                  <a:reflection blurRad="6350" stA="34000" endA="50" endPos="85000" dist="254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</a:rPr>
              <a:t>渤瑞创造未来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in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in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zh-CN" altLang="en-US" dirty="0"/>
              <a:t>实验室危险废物的贮存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sym typeface="+mn-ea"/>
              </a:rPr>
              <a:t>实验室级危险废物暂存区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453" y="909066"/>
            <a:ext cx="672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sym typeface="+mn-ea"/>
              </a:rPr>
              <a:t>学校实验室危险废物暂存区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453" y="909066"/>
            <a:ext cx="6720001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sym typeface="+mn-ea"/>
              </a:rPr>
              <a:t>实验室级危险废物暂存区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818" y="908431"/>
            <a:ext cx="6720001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sym typeface="+mn-ea"/>
              </a:rPr>
              <a:t>学校实验室危险废物暂存区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19" y="908685"/>
            <a:ext cx="8952631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sym typeface="+mn-ea"/>
              </a:rPr>
              <a:t>实验室级危险废物暂存区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000" y="909000"/>
            <a:ext cx="672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41" y="1269000"/>
            <a:ext cx="10700917" cy="432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26" y="1269000"/>
            <a:ext cx="10033548" cy="432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60158" y="909003"/>
            <a:ext cx="9671685" cy="50399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实验室级危险废物暂存区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907" y="1268730"/>
            <a:ext cx="2757446" cy="432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31" y="1268730"/>
            <a:ext cx="3780875" cy="432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3526" t="3926" r="3562" b="4278"/>
          <a:stretch>
            <a:fillRect/>
          </a:stretch>
        </p:blipFill>
        <p:spPr>
          <a:xfrm>
            <a:off x="4589780" y="1268730"/>
            <a:ext cx="3341747" cy="432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sym typeface="+mn-ea"/>
              </a:rPr>
              <a:t>实验室级危险废物暂存区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997710" y="909320"/>
            <a:ext cx="8637905" cy="5039360"/>
            <a:chOff x="3146" y="1432"/>
            <a:chExt cx="13603" cy="79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97" y="1432"/>
              <a:ext cx="7652" cy="7937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6" y="1432"/>
              <a:ext cx="5951" cy="79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sym typeface="+mn-ea"/>
              </a:rPr>
              <a:t>实验室级危险废物暂存区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047" y="1475567"/>
            <a:ext cx="5757707" cy="4320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sym typeface="+mn-ea"/>
              </a:rPr>
              <a:t>实验室级危险废物暂存区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000" y="909000"/>
            <a:ext cx="672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学校级危险废物暂存区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033463" y="1629410"/>
            <a:ext cx="10125075" cy="3599180"/>
            <a:chOff x="3060" y="2413"/>
            <a:chExt cx="15945" cy="566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60" y="2413"/>
              <a:ext cx="8387" cy="566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" y="2413"/>
              <a:ext cx="7559" cy="56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65&quot;:[20238649],&quot;70&quot;:[3318475,3330815,3331454,3322235,3323888,3402933,3314123,3333015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75</Words>
  <Application>Microsoft Office PowerPoint</Application>
  <PresentationFormat>宽屏</PresentationFormat>
  <Paragraphs>11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1" baseType="lpstr">
      <vt:lpstr>汉仪尚巍手书W</vt:lpstr>
      <vt:lpstr>Calibri</vt:lpstr>
      <vt:lpstr>Wingdings</vt:lpstr>
      <vt:lpstr>微软雅黑</vt:lpstr>
      <vt:lpstr>汉仪尚巍手书简</vt:lpstr>
      <vt:lpstr>Arial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张</cp:lastModifiedBy>
  <cp:revision>182</cp:revision>
  <dcterms:created xsi:type="dcterms:W3CDTF">2019-06-19T02:08:00Z</dcterms:created>
  <dcterms:modified xsi:type="dcterms:W3CDTF">2026-04-27T08:47:18Z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96E820C7023F4C0CA4487191DA594D04_12</vt:lpwstr>
  </property>
</Properties>
</file>