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76" r:id="rId2"/>
    <p:sldId id="345" r:id="rId3"/>
    <p:sldId id="336" r:id="rId4"/>
    <p:sldId id="350" r:id="rId5"/>
    <p:sldId id="344" r:id="rId6"/>
    <p:sldId id="424" r:id="rId7"/>
    <p:sldId id="578" r:id="rId8"/>
  </p:sldIdLst>
  <p:sldSz cx="12192000" cy="6858000"/>
  <p:notesSz cx="6858000" cy="9144000"/>
  <p:embeddedFontLst>
    <p:embeddedFont>
      <p:font typeface="汉仪尚巍手书W" panose="02010600030101010101" charset="-122"/>
      <p:regular r:id="rId11"/>
    </p:embeddedFont>
    <p:embeddedFont>
      <p:font typeface="汉仪尚巍手书简" panose="02010600030101010101" charset="-122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微软雅黑" panose="020B0503020204020204" pitchFamily="34" charset="-122"/>
      <p:regular r:id="rId17"/>
      <p:bold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pic>
        <p:nvPicPr>
          <p:cNvPr id="6" name="图片 5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5539740" y="866775"/>
            <a:ext cx="1115060" cy="1086485"/>
          </a:xfrm>
          <a:prstGeom prst="rect">
            <a:avLst/>
          </a:prstGeom>
        </p:spPr>
      </p:pic>
      <p:sp>
        <p:nvSpPr>
          <p:cNvPr id="18" name="文本占位符 17"/>
          <p:cNvSpPr>
            <a:spLocks noGrp="1"/>
          </p:cNvSpPr>
          <p:nvPr>
            <p:ph type="body" idx="11" hasCustomPrompt="1"/>
          </p:nvPr>
        </p:nvSpPr>
        <p:spPr>
          <a:xfrm>
            <a:off x="0" y="2604770"/>
            <a:ext cx="12191365" cy="133477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7200" b="1">
                <a:solidFill>
                  <a:schemeClr val="bg1"/>
                </a:solidFill>
                <a:effectLst>
                  <a:reflection blurRad="6350" stA="34000" endA="900" endPos="85000" dist="25400" dir="5400000" sy="-100000" algn="bl" rotWithShape="0"/>
                </a:effectLst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2" hasCustomPrompt="1"/>
          </p:nvPr>
        </p:nvSpPr>
        <p:spPr>
          <a:xfrm>
            <a:off x="4655185" y="4837430"/>
            <a:ext cx="2880000" cy="36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授课人：姓名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 hasCustomPrompt="1"/>
          </p:nvPr>
        </p:nvSpPr>
        <p:spPr>
          <a:xfrm>
            <a:off x="4655185" y="5197475"/>
            <a:ext cx="2880000" cy="360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2025年5月29日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-4445" y="2348865"/>
            <a:ext cx="12192000" cy="108000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rgbClr val="0078C8"/>
                </a:solidFill>
                <a:effectLst/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编辑章节标题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/>
          <p:cNvSpPr>
            <a:spLocks noGrp="1"/>
          </p:cNvSpPr>
          <p:nvPr>
            <p:ph type="body" idx="10" hasCustomPrompt="1"/>
          </p:nvPr>
        </p:nvSpPr>
        <p:spPr>
          <a:xfrm>
            <a:off x="925195" y="144145"/>
            <a:ext cx="11268075" cy="432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78C8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尾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797050" y="2280285"/>
            <a:ext cx="1657985" cy="16154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4253865" y="1688465"/>
            <a:ext cx="6933565" cy="2799715"/>
          </a:xfrm>
          <a:prstGeom prst="rect">
            <a:avLst/>
          </a:prstGeom>
          <a:noFill/>
          <a:effectLst>
            <a:outerShdw blurRad="1219200" dist="1587500" dir="18900000" sx="1000" sy="1000" kx="-1200000" algn="b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环保扎根现在</a:t>
            </a:r>
          </a:p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渤瑞创造未来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eb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10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emf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eb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CN" altLang="en-US" dirty="0"/>
              <a:t>废液类实验室危险废物收集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废液类实验室危险废物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56000" y="1075055"/>
            <a:ext cx="1008000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如有条件，建议不同性质废液使用不同颜色废液桶，以方便区分；统一规格，方便码落及转移。</a:t>
            </a:r>
            <a:r>
              <a:rPr lang="zh-CN" altLang="en-US" sz="2000">
                <a:sym typeface="+mn-ea"/>
              </a:rPr>
              <a:t>废液桶发生变形、鼓胀情况的，应及时处理并更换新桶。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废液桶必须要有内盖，内盖盖紧、外盖拧紧，以防止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漏液或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气味扩散。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装液前，应进行相容性小试，相容性小试合格（无明显升温、无气体产生、无大量絮状物产生等）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方可装液。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装液时，应佩戴好防溅面罩、防护手套等防护用品；装液不能超过桶上沿突起线，以防止涨桶或漏液。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有机溶液与无机溶液应分开收集，其中含卤素有机溶剂应单独装桶。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含酸物料不应与含氰、含硫等废液混合，以防止产生氰化氢、硫化氢等有毒有害气体。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废液类实验室危险废物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contrast="18000"/>
          </a:blip>
          <a:stretch>
            <a:fillRect/>
          </a:stretch>
        </p:blipFill>
        <p:spPr>
          <a:xfrm>
            <a:off x="652800" y="909000"/>
            <a:ext cx="10886401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42120" y="3371850"/>
            <a:ext cx="1801495" cy="488315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95000" lnSpcReduction="10000"/>
          </a:bodyPr>
          <a:lstStyle/>
          <a:p>
            <a:r>
              <a:rPr lang="zh-CN" altLang="en-US"/>
              <a:t>废液类实验室危险废物</a:t>
            </a:r>
          </a:p>
        </p:txBody>
      </p:sp>
      <p:pic>
        <p:nvPicPr>
          <p:cNvPr id="17" name="图片 16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9925" y="925830"/>
            <a:ext cx="7407275" cy="4907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8929"/>
          <a:stretch>
            <a:fillRect/>
          </a:stretch>
        </p:blipFill>
        <p:spPr>
          <a:xfrm>
            <a:off x="9342120" y="925830"/>
            <a:ext cx="2367915" cy="246126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7432040" y="4073525"/>
            <a:ext cx="45974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sz="1400">
                <a:solidFill>
                  <a:srgbClr val="000000"/>
                </a:solidFill>
                <a:ea typeface="楷体" panose="02010609060101010101" charset="-122"/>
                <a:sym typeface="+mn-ea"/>
              </a:rPr>
              <a:t>注一：易爆物包括溶剂、废弃爆炸物、石油废弃物等。</a:t>
            </a:r>
            <a:endParaRPr lang="zh-CN" sz="1400" b="0">
              <a:solidFill>
                <a:srgbClr val="000000"/>
              </a:solidFill>
              <a:ea typeface="楷体" panose="02010609060101010101" charset="-122"/>
            </a:endParaRPr>
          </a:p>
          <a:p>
            <a:pPr indent="0">
              <a:buNone/>
            </a:pPr>
            <a:r>
              <a:rPr lang="zh-CN" sz="1400">
                <a:solidFill>
                  <a:srgbClr val="000000"/>
                </a:solidFill>
                <a:ea typeface="楷体" panose="02010609060101010101" charset="-122"/>
                <a:sym typeface="+mn-ea"/>
              </a:rPr>
              <a:t>注二：强氧化剂包括铬酸、氯酸、双氧水、硝酸、高锰酸</a:t>
            </a:r>
            <a:endParaRPr lang="zh-CN" altLang="en-US" sz="1400">
              <a:solidFill>
                <a:srgbClr val="000000"/>
              </a:solidFill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废液类实验室危险废物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76" y="909000"/>
            <a:ext cx="10250848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废液类实验室危险废物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182370" y="1269365"/>
            <a:ext cx="9827260" cy="4319270"/>
            <a:chOff x="961" y="1607"/>
            <a:chExt cx="15476" cy="68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rcRect l="3312" r="15708"/>
            <a:stretch>
              <a:fillRect/>
            </a:stretch>
          </p:blipFill>
          <p:spPr>
            <a:xfrm>
              <a:off x="961" y="1607"/>
              <a:ext cx="8264" cy="6803"/>
            </a:xfrm>
            <a:prstGeom prst="rect">
              <a:avLst/>
            </a:prstGeom>
          </p:spPr>
        </p:pic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5" y="1607"/>
              <a:ext cx="7212" cy="6803"/>
            </a:xfrm>
            <a:prstGeom prst="rect">
              <a:avLst/>
            </a:prstGeom>
            <a:solidFill>
              <a:srgbClr val="DCDEE0"/>
            </a:solidFill>
            <a:ln w="9525"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废液类实验室危险废物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04888" y="1269365"/>
            <a:ext cx="10182225" cy="4319270"/>
            <a:chOff x="1407" y="1940"/>
            <a:chExt cx="16035" cy="6802"/>
          </a:xfrm>
        </p:grpSpPr>
        <p:pic>
          <p:nvPicPr>
            <p:cNvPr id="6" name="图片 5" descr="IMG_20250605_0841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" y="1940"/>
              <a:ext cx="9071" cy="6803"/>
            </a:xfrm>
            <a:prstGeom prst="rect">
              <a:avLst/>
            </a:prstGeom>
          </p:spPr>
        </p:pic>
        <p:pic>
          <p:nvPicPr>
            <p:cNvPr id="7" name="图片 6" descr="20240824-02"/>
            <p:cNvPicPr>
              <a:picLocks noChangeAspect="1"/>
            </p:cNvPicPr>
            <p:nvPr/>
          </p:nvPicPr>
          <p:blipFill>
            <a:blip r:embed="rId3"/>
            <a:srcRect r="31963" b="11384"/>
            <a:stretch>
              <a:fillRect/>
            </a:stretch>
          </p:blipFill>
          <p:spPr>
            <a:xfrm>
              <a:off x="1407" y="1940"/>
              <a:ext cx="6965" cy="6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65&quot;:[20238649],&quot;70&quot;:[3318475,3330815,3331454,3322235,3323888,3402933,3314123,3333015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250</Words>
  <Application>Microsoft Office PowerPoint</Application>
  <PresentationFormat>宽屏</PresentationFormat>
  <Paragraphs>15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汉仪尚巍手书W</vt:lpstr>
      <vt:lpstr>Calibri</vt:lpstr>
      <vt:lpstr>微软雅黑</vt:lpstr>
      <vt:lpstr>Wingdings</vt:lpstr>
      <vt:lpstr>汉仪尚巍手书简</vt:lpstr>
      <vt:lpstr>Arial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张</cp:lastModifiedBy>
  <cp:revision>176</cp:revision>
  <dcterms:created xsi:type="dcterms:W3CDTF">2019-06-19T02:08:00Z</dcterms:created>
  <dcterms:modified xsi:type="dcterms:W3CDTF">2026-04-27T08:31:48Z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96E820C7023F4C0CA4487191DA594D04_12</vt:lpwstr>
  </property>
</Properties>
</file>